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0.png" ContentType="image/png"/>
  <Override PartName="/ppt/media/image4.png" ContentType="image/png"/>
  <Override PartName="/ppt/media/image8.png" ContentType="image/png"/>
  <Override PartName="/ppt/media/image3.png" ContentType="image/png"/>
  <Override PartName="/ppt/media/image7.png" ContentType="image/png"/>
  <Override PartName="/ppt/media/image12.png" ContentType="image/png"/>
  <Override PartName="/ppt/media/image2.png" ContentType="image/png"/>
  <Override PartName="/ppt/media/image6.jpeg" ContentType="image/jpeg"/>
  <Override PartName="/ppt/media/image11.png" ContentType="image/png"/>
  <Override PartName="/ppt/media/image1.png" ContentType="image/png"/>
  <Override PartName="/ppt/media/image5.png" ContentType="image/png"/>
  <Override PartName="/ppt/media/image9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de-DE"/>
              <a:t>Click to edit the notes format</a:t>
            </a:r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de-DE" sz="1400"/>
              <a:t>&lt;header&gt;</a:t>
            </a:r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de-DE" sz="1400"/>
              <a:t>&lt;date/time&gt;</a:t>
            </a:r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de-DE" sz="1400"/>
              <a:t>&lt;footer&gt;</a:t>
            </a:r>
            <a:endParaRPr/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4AAF4065-C11D-4B42-8740-6FE52BD565CE}" type="slidenum">
              <a:rPr lang="de-DE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F33D7935-F7D0-46FF-9060-4D1E9C82F35B}" type="slidenum">
              <a:rPr lang="de-DE" sz="24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3B86EB17-CB15-44BD-9E56-0549E57CCCFA}" type="slidenum">
              <a:rPr lang="de-DE" sz="24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754344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09640" y="3662640"/>
            <a:ext cx="754344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496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964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4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22320" y="3662280"/>
            <a:ext cx="2185920" cy="1744200"/>
          </a:xfrm>
          <a:prstGeom prst="rect">
            <a:avLst/>
          </a:prstGeom>
          <a:ln>
            <a:noFill/>
          </a:ln>
        </p:spPr>
      </p:pic>
      <p:pic>
        <p:nvPicPr>
          <p:cNvPr descr="" id="4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57000" y="3662280"/>
            <a:ext cx="2185920" cy="1744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809640" y="1752480"/>
            <a:ext cx="7543440" cy="3657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754344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809640" y="914400"/>
            <a:ext cx="7800480" cy="4495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0964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809640" y="1752480"/>
            <a:ext cx="7543440" cy="3657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96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9640" y="3662640"/>
            <a:ext cx="754308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754344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09640" y="3662640"/>
            <a:ext cx="754344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96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80964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8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22320" y="3662280"/>
            <a:ext cx="2185920" cy="1744200"/>
          </a:xfrm>
          <a:prstGeom prst="rect">
            <a:avLst/>
          </a:prstGeom>
          <a:ln>
            <a:noFill/>
          </a:ln>
        </p:spPr>
      </p:pic>
      <p:pic>
        <p:nvPicPr>
          <p:cNvPr descr="" id="90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57000" y="3662280"/>
            <a:ext cx="2185920" cy="1744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754344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809640" y="914400"/>
            <a:ext cx="7800480" cy="4495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80964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3657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960" y="366264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3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0964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960" y="1752480"/>
            <a:ext cx="368100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09640" y="3662640"/>
            <a:ext cx="7543080" cy="1744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182520"/>
            <a:ext cx="9144000" cy="0"/>
          </a:xfrm>
          <a:prstGeom prst="line">
            <a:avLst/>
          </a:prstGeom>
          <a:ln w="9360">
            <a:solidFill>
              <a:srgbClr val="a32638"/>
            </a:solidFill>
            <a:round/>
          </a:ln>
        </p:spPr>
      </p:sp>
      <p:sp>
        <p:nvSpPr>
          <p:cNvPr id="1" name="CustomShape 2"/>
          <p:cNvSpPr/>
          <p:nvPr/>
        </p:nvSpPr>
        <p:spPr>
          <a:xfrm>
            <a:off x="0" y="179280"/>
            <a:ext cx="718920" cy="178920"/>
          </a:xfrm>
          <a:prstGeom prst="rect">
            <a:avLst/>
          </a:prstGeom>
          <a:solidFill>
            <a:srgbClr val="a32638"/>
          </a:solidFill>
          <a:ln w="936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896760" y="198360"/>
            <a:ext cx="6036840" cy="152640"/>
          </a:xfrm>
          <a:prstGeom prst="rect">
            <a:avLst/>
          </a:prstGeom>
          <a:noFill/>
          <a:ln w="9360">
            <a:noFill/>
          </a:ln>
        </p:spPr>
        <p:txBody>
          <a:bodyPr bIns="0" lIns="0" rIns="0" tIns="0"/>
          <a:p>
            <a:r>
              <a:rPr lang="de-DE" sz="1000">
                <a:solidFill>
                  <a:srgbClr val="a32638"/>
                </a:solidFill>
                <a:latin typeface="Arial"/>
              </a:rPr>
              <a:t>Mobile Human Computer Interaction I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179280" y="192240"/>
            <a:ext cx="564840" cy="304920"/>
          </a:xfrm>
          <a:prstGeom prst="rect">
            <a:avLst/>
          </a:prstGeom>
          <a:noFill/>
          <a:ln w="9360">
            <a:noFill/>
          </a:ln>
        </p:spPr>
        <p:txBody>
          <a:bodyPr bIns="0" lIns="0" rIns="0" tIns="0"/>
          <a:p>
            <a:r>
              <a:rPr lang="de-DE" sz="1000">
                <a:solidFill>
                  <a:srgbClr val="ffffff"/>
                </a:solidFill>
                <a:latin typeface="Arial"/>
              </a:rPr>
              <a:t>Seite </a:t>
            </a:r>
            <a:endParaRPr/>
          </a:p>
        </p:txBody>
      </p:sp>
      <p:sp>
        <p:nvSpPr>
          <p:cNvPr id="4" name="Line 5"/>
          <p:cNvSpPr/>
          <p:nvPr/>
        </p:nvSpPr>
        <p:spPr>
          <a:xfrm>
            <a:off x="0" y="1750680"/>
            <a:ext cx="9144000" cy="0"/>
          </a:xfrm>
          <a:prstGeom prst="line">
            <a:avLst/>
          </a:prstGeom>
          <a:ln w="6480">
            <a:noFill/>
          </a:ln>
        </p:spPr>
      </p:sp>
      <p:sp>
        <p:nvSpPr>
          <p:cNvPr id="5" name="Line 6"/>
          <p:cNvSpPr/>
          <p:nvPr/>
        </p:nvSpPr>
        <p:spPr>
          <a:xfrm flipV="1">
            <a:off x="899640" y="19080"/>
            <a:ext cx="0" cy="6837480"/>
          </a:xfrm>
          <a:prstGeom prst="line">
            <a:avLst/>
          </a:prstGeom>
          <a:ln w="9360">
            <a:noFill/>
          </a:ln>
        </p:spPr>
      </p:sp>
      <p:pic>
        <p:nvPicPr>
          <p:cNvPr descr="" id="6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189400" y="316080"/>
            <a:ext cx="3600000" cy="696600"/>
          </a:xfrm>
          <a:prstGeom prst="rect">
            <a:avLst/>
          </a:prstGeom>
          <a:ln w="9360">
            <a:noFill/>
          </a:ln>
        </p:spPr>
      </p:pic>
      <p:sp>
        <p:nvSpPr>
          <p:cNvPr id="7" name="PlaceHolder 7"/>
          <p:cNvSpPr>
            <a:spLocks noGrp="1"/>
          </p:cNvSpPr>
          <p:nvPr>
            <p:ph type="dt"/>
          </p:nvPr>
        </p:nvSpPr>
        <p:spPr>
          <a:xfrm>
            <a:off x="457200" y="6265800"/>
            <a:ext cx="2133360" cy="47592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8" name="PlaceHolder 8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9" name="PlaceHolder 9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 bIns="45000" lIns="90000" rIns="90000" tIns="45000"/>
          <a:p>
            <a:fld id="{2388BDB0-1AC6-4FFA-BE22-E2CD769DC1F8}" type="slidenum">
              <a:rPr lang="de-DE" sz="600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10" name="PlaceHolder 10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de-DE"/>
              <a:t>Click to edit the title text format</a:t>
            </a:r>
            <a:endParaRPr/>
          </a:p>
        </p:txBody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de-DE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de-DE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de-DE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de-DE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de-DE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de-DE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de-DE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182520"/>
            <a:ext cx="9144000" cy="0"/>
          </a:xfrm>
          <a:prstGeom prst="line">
            <a:avLst/>
          </a:prstGeom>
          <a:ln w="9360">
            <a:solidFill>
              <a:srgbClr val="a32638"/>
            </a:solidFill>
            <a:round/>
          </a:ln>
        </p:spPr>
      </p:sp>
      <p:sp>
        <p:nvSpPr>
          <p:cNvPr id="47" name="CustomShape 2"/>
          <p:cNvSpPr/>
          <p:nvPr/>
        </p:nvSpPr>
        <p:spPr>
          <a:xfrm>
            <a:off x="0" y="179280"/>
            <a:ext cx="718920" cy="178920"/>
          </a:xfrm>
          <a:prstGeom prst="rect">
            <a:avLst/>
          </a:prstGeom>
          <a:solidFill>
            <a:srgbClr val="a32638"/>
          </a:solidFill>
          <a:ln w="9360">
            <a:noFill/>
          </a:ln>
        </p:spPr>
      </p:sp>
      <p:sp>
        <p:nvSpPr>
          <p:cNvPr id="48" name="CustomShape 3"/>
          <p:cNvSpPr/>
          <p:nvPr/>
        </p:nvSpPr>
        <p:spPr>
          <a:xfrm>
            <a:off x="896760" y="198360"/>
            <a:ext cx="6036840" cy="152640"/>
          </a:xfrm>
          <a:prstGeom prst="rect">
            <a:avLst/>
          </a:prstGeom>
          <a:noFill/>
          <a:ln w="9360">
            <a:noFill/>
          </a:ln>
        </p:spPr>
        <p:txBody>
          <a:bodyPr bIns="0" lIns="0" rIns="0" tIns="0"/>
          <a:p>
            <a:r>
              <a:rPr lang="de-DE" sz="1000">
                <a:solidFill>
                  <a:srgbClr val="a32638"/>
                </a:solidFill>
                <a:latin typeface="Arial"/>
              </a:rPr>
              <a:t>Mobile Human Computer Interaction I</a:t>
            </a:r>
            <a:endParaRPr/>
          </a:p>
        </p:txBody>
      </p:sp>
      <p:sp>
        <p:nvSpPr>
          <p:cNvPr id="49" name="CustomShape 4"/>
          <p:cNvSpPr/>
          <p:nvPr/>
        </p:nvSpPr>
        <p:spPr>
          <a:xfrm>
            <a:off x="179280" y="192240"/>
            <a:ext cx="564840" cy="304920"/>
          </a:xfrm>
          <a:prstGeom prst="rect">
            <a:avLst/>
          </a:prstGeom>
          <a:noFill/>
          <a:ln w="9360">
            <a:noFill/>
          </a:ln>
        </p:spPr>
        <p:txBody>
          <a:bodyPr bIns="0" lIns="0" rIns="0" tIns="0"/>
          <a:p>
            <a:r>
              <a:rPr lang="de-DE" sz="1000">
                <a:solidFill>
                  <a:srgbClr val="ffffff"/>
                </a:solidFill>
                <a:latin typeface="Arial"/>
              </a:rPr>
              <a:t>Seite </a:t>
            </a:r>
            <a:endParaRPr/>
          </a:p>
        </p:txBody>
      </p:sp>
      <p:sp>
        <p:nvSpPr>
          <p:cNvPr id="50" name="Line 5"/>
          <p:cNvSpPr/>
          <p:nvPr/>
        </p:nvSpPr>
        <p:spPr>
          <a:xfrm>
            <a:off x="0" y="1750680"/>
            <a:ext cx="9144000" cy="0"/>
          </a:xfrm>
          <a:prstGeom prst="line">
            <a:avLst/>
          </a:prstGeom>
          <a:ln w="6480">
            <a:noFill/>
          </a:ln>
        </p:spPr>
      </p:sp>
      <p:sp>
        <p:nvSpPr>
          <p:cNvPr id="51" name="Line 6"/>
          <p:cNvSpPr/>
          <p:nvPr/>
        </p:nvSpPr>
        <p:spPr>
          <a:xfrm flipV="1">
            <a:off x="899640" y="19080"/>
            <a:ext cx="0" cy="6837480"/>
          </a:xfrm>
          <a:prstGeom prst="line">
            <a:avLst/>
          </a:prstGeom>
          <a:ln w="9360">
            <a:noFill/>
          </a:ln>
        </p:spPr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Klicken Sie, um das Format des Titeltextes zu bearbeitenTitelmasterformat durch Klicken bearbeiten</a:t>
            </a:r>
            <a:endParaRPr/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25000"/>
              <a:buFont typeface="StarSymbol"/>
              <a:buChar char=""/>
            </a:pPr>
            <a:r>
              <a:rPr lang="de-DE">
                <a:solidFill>
                  <a:srgbClr val="000000"/>
                </a:solidFill>
                <a:latin typeface="Arial"/>
              </a:rPr>
              <a:t>Klicken Sie, um die Formate des Gliederungstextes zu bearbeiten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de-DE">
                <a:solidFill>
                  <a:srgbClr val="000000"/>
                </a:solidFill>
                <a:latin typeface="Arial"/>
              </a:rPr>
              <a:t>Zweite Gliederungsebene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de-DE">
                <a:solidFill>
                  <a:srgbClr val="000000"/>
                </a:solidFill>
                <a:latin typeface="Arial"/>
              </a:rPr>
              <a:t>Dritte Gliederungsebene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de-DE">
                <a:solidFill>
                  <a:srgbClr val="000000"/>
                </a:solidFill>
                <a:latin typeface="Arial"/>
              </a:rPr>
              <a:t>Vierte Gliederungsebene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de-DE">
                <a:solidFill>
                  <a:srgbClr val="000000"/>
                </a:solidFill>
                <a:latin typeface="Arial"/>
              </a:rPr>
              <a:t>Fünfte Gliederungsebene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de-DE">
                <a:solidFill>
                  <a:srgbClr val="000000"/>
                </a:solidFill>
                <a:latin typeface="Arial"/>
              </a:rPr>
              <a:t>Sechste Gliederungsebene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de-DE">
                <a:solidFill>
                  <a:srgbClr val="000000"/>
                </a:solidFill>
                <a:latin typeface="Arial"/>
              </a:rPr>
              <a:t>Siebente Gliederungsebene</a:t>
            </a:r>
            <a:endParaRPr/>
          </a:p>
          <a:p>
            <a:pPr lvl="7">
              <a:buSzPct val="25000"/>
              <a:buFont typeface="StarSymbol"/>
              <a:buChar char=""/>
            </a:pPr>
            <a:r>
              <a:rPr lang="de-DE">
                <a:solidFill>
                  <a:srgbClr val="000000"/>
                </a:solidFill>
                <a:latin typeface="Arial"/>
              </a:rPr>
              <a:t>Achte Gliederungsebene</a:t>
            </a:r>
            <a:endParaRPr/>
          </a:p>
          <a:p>
            <a:pPr>
              <a:lnSpc>
                <a:spcPts val="706"/>
              </a:lnSpc>
            </a:pPr>
            <a:r>
              <a:rPr lang="de-DE">
                <a:solidFill>
                  <a:srgbClr val="000000"/>
                </a:solidFill>
                <a:latin typeface="Arial"/>
              </a:rPr>
              <a:t>Neunte GliederungsebeneTextmasterformate durch Klicken bearbeiten</a:t>
            </a:r>
            <a:endParaRPr/>
          </a:p>
          <a:p>
            <a:pPr lvl="1">
              <a:lnSpc>
                <a:spcPts val="706"/>
              </a:lnSpc>
              <a:buSzPct val="25000"/>
              <a:buFont typeface="StarSymbol"/>
              <a:buChar char=""/>
            </a:pPr>
            <a:r>
              <a:rPr lang="de-DE">
                <a:solidFill>
                  <a:srgbClr val="000000"/>
                </a:solidFill>
                <a:latin typeface="Arial"/>
              </a:rPr>
              <a:t>Zweite Ebene</a:t>
            </a:r>
            <a:endParaRPr/>
          </a:p>
          <a:p>
            <a:pPr lvl="2">
              <a:lnSpc>
                <a:spcPts val="706"/>
              </a:lnSpc>
              <a:buSzPct val="25000"/>
              <a:buFont typeface="StarSymbol"/>
              <a:buChar char=""/>
            </a:pPr>
            <a:r>
              <a:rPr lang="de-DE" sz="1600">
                <a:solidFill>
                  <a:srgbClr val="000000"/>
                </a:solidFill>
                <a:latin typeface="Arial"/>
              </a:rPr>
              <a:t>Dritte Ebene</a:t>
            </a:r>
            <a:endParaRPr/>
          </a:p>
          <a:p>
            <a:pPr lvl="3">
              <a:lnSpc>
                <a:spcPts val="706"/>
              </a:lnSpc>
              <a:buSzPct val="25000"/>
              <a:buFont typeface="StarSymbol"/>
              <a:buChar char=""/>
            </a:pPr>
            <a:r>
              <a:rPr lang="de-DE" sz="1400">
                <a:solidFill>
                  <a:srgbClr val="000000"/>
                </a:solidFill>
                <a:latin typeface="Arial"/>
              </a:rPr>
              <a:t>Vierte Ebene</a:t>
            </a:r>
            <a:endParaRPr/>
          </a:p>
          <a:p>
            <a:pPr lvl="4">
              <a:lnSpc>
                <a:spcPts val="706"/>
              </a:lnSpc>
              <a:buSzPct val="25000"/>
              <a:buFont typeface="StarSymbol"/>
              <a:buChar char="»"/>
            </a:pPr>
            <a:r>
              <a:rPr lang="de-DE" sz="1200">
                <a:solidFill>
                  <a:srgbClr val="000000"/>
                </a:solidFill>
                <a:latin typeface="Arial"/>
              </a:rPr>
              <a:t>Fünfte Ebene</a:t>
            </a:r>
            <a:endParaRPr/>
          </a:p>
        </p:txBody>
      </p:sp>
      <p:sp>
        <p:nvSpPr>
          <p:cNvPr id="54" name="PlaceHolder 9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55" name="PlaceHolder 10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56" name="PlaceHolder 11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 bIns="45000" lIns="90000" rIns="90000" tIns="45000"/>
          <a:p>
            <a:fld id="{C24C95DD-93E9-404A-97EB-9498A838834B}" type="slidenum">
              <a:rPr lang="de-DE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224000"/>
            <a:ext cx="9143640" cy="5634000"/>
          </a:xfrm>
          <a:prstGeom prst="rect">
            <a:avLst/>
          </a:prstGeom>
          <a:ln>
            <a:noFill/>
          </a:ln>
        </p:spPr>
      </p:pic>
      <p:pic>
        <p:nvPicPr>
          <p:cNvPr descr="" id="97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5189400" y="316080"/>
            <a:ext cx="3600000" cy="696600"/>
          </a:xfrm>
          <a:prstGeom prst="rect">
            <a:avLst/>
          </a:prstGeom>
          <a:ln w="9360"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4320000" y="5502240"/>
            <a:ext cx="4644000" cy="915120"/>
          </a:xfrm>
          <a:prstGeom prst="rect">
            <a:avLst/>
          </a:prstGeom>
          <a:noFill/>
          <a:ln w="9360">
            <a:noFill/>
          </a:ln>
        </p:spPr>
        <p:txBody>
          <a:bodyPr bIns="0" lIns="0" rIns="0" tIns="0"/>
          <a:p>
            <a:r>
              <a:rPr lang="de-DE" sz="2000">
                <a:solidFill>
                  <a:srgbClr val="a32638"/>
                </a:solidFill>
                <a:latin typeface="Arial"/>
              </a:rPr>
              <a:t>Mobile Human Computer Interaction I</a:t>
            </a:r>
            <a:endParaRPr/>
          </a:p>
          <a:p>
            <a:r>
              <a:rPr lang="de-DE" sz="2000">
                <a:solidFill>
                  <a:srgbClr val="a32638"/>
                </a:solidFill>
                <a:latin typeface="Arial"/>
              </a:rPr>
              <a:t>Predictive one finger text input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228600" y="6203880"/>
            <a:ext cx="3406320" cy="152640"/>
          </a:xfrm>
          <a:prstGeom prst="rect">
            <a:avLst/>
          </a:prstGeom>
          <a:noFill/>
          <a:ln w="9360">
            <a:noFill/>
          </a:ln>
        </p:spPr>
        <p:txBody>
          <a:bodyPr bIns="0" lIns="0" rIns="0" tIns="0"/>
          <a:p>
            <a:pPr>
              <a:lnSpc>
                <a:spcPts val="423"/>
              </a:lnSpc>
            </a:pPr>
            <a:r>
              <a:rPr lang="de-DE" sz="900">
                <a:solidFill>
                  <a:srgbClr val="323232"/>
                </a:solidFill>
                <a:latin typeface="Arial"/>
              </a:rPr>
              <a:t>Johann Albach, Sebastian Hartwig, Kaith Menken, Daniel Eischer</a:t>
            </a:r>
            <a:endParaRPr/>
          </a:p>
        </p:txBody>
      </p:sp>
    </p:spTree>
  </p:cSld>
  <p:transition>
    <p:dissolve/>
  </p:transition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The concept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706"/>
              </a:lnSpc>
              <a:buSzPct val="25000"/>
              <a:buFont typeface="Symbol"/>
              <a:buChar char="-"/>
            </a:pPr>
            <a:r>
              <a:rPr lang="de-DE">
                <a:solidFill>
                  <a:srgbClr val="000000"/>
                </a:solidFill>
                <a:latin typeface="Arial"/>
              </a:rPr>
              <a:t>Single handed </a:t>
            </a:r>
            <a:endParaRPr/>
          </a:p>
          <a:p>
            <a:pPr>
              <a:lnSpc>
                <a:spcPts val="706"/>
              </a:lnSpc>
            </a:pPr>
            <a:endParaRPr/>
          </a:p>
          <a:p>
            <a:endParaRPr/>
          </a:p>
        </p:txBody>
      </p:sp>
    </p:spTree>
  </p:cSld>
  <p:transition>
    <p:dissolve/>
  </p:transition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Key features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Key features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Key features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Key features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Key features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Implementation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Sources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136" name="TextShape 3"/>
          <p:cNvSpPr txBox="1"/>
          <p:nvPr/>
        </p:nvSpPr>
        <p:spPr>
          <a:xfrm>
            <a:off x="870840" y="1571400"/>
            <a:ext cx="7481160" cy="483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de-DE"/>
              <a:t>http://philmckinney.com/wp/wp-content/uploads/2012/03/iStock_000016662401Medium.jpg</a:t>
            </a:r>
            <a:endParaRPr/>
          </a:p>
          <a:p>
            <a:endParaRPr/>
          </a:p>
          <a:p>
            <a:r>
              <a:rPr lang="de-DE"/>
              <a:t>http://images.bwbx.io/cms/2013-01-28/0128_GWatch_630x420.jpg</a:t>
            </a:r>
            <a:endParaRPr/>
          </a:p>
          <a:p>
            <a:endParaRPr/>
          </a:p>
          <a:p>
            <a:r>
              <a:rPr lang="de-DE"/>
              <a:t>http://www.technobuffalo.com/wp-content/uploads/2013/03/Google-Smartwatch-Concept.jpg</a:t>
            </a:r>
            <a:endParaRPr/>
          </a:p>
          <a:p>
            <a:endParaRPr/>
          </a:p>
          <a:p>
            <a:endParaRPr/>
          </a:p>
        </p:txBody>
      </p:sp>
    </p:spTree>
  </p:cSld>
  <p:transition>
    <p:dissolve/>
  </p:transition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Technology yesterday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pic>
        <p:nvPicPr>
          <p:cNvPr descr="" id="10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1040" y="1419480"/>
            <a:ext cx="7656480" cy="5104440"/>
          </a:xfrm>
          <a:prstGeom prst="rect">
            <a:avLst/>
          </a:prstGeom>
          <a:ln>
            <a:noFill/>
          </a:ln>
        </p:spPr>
      </p:pic>
    </p:spTree>
  </p:cSld>
  <p:transition>
    <p:dissolve/>
  </p:transition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Technology today</a:t>
            </a:r>
            <a:endParaRPr/>
          </a:p>
        </p:txBody>
      </p:sp>
      <p:pic>
        <p:nvPicPr>
          <p:cNvPr descr="" id="10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2171880"/>
            <a:ext cx="9143640" cy="2940120"/>
          </a:xfrm>
          <a:prstGeom prst="rect">
            <a:avLst/>
          </a:prstGeom>
          <a:ln>
            <a:noFill/>
          </a:ln>
        </p:spPr>
      </p:pic>
    </p:spTree>
  </p:cSld>
  <p:transition>
    <p:dissolve/>
  </p:transition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Technology today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pic>
        <p:nvPicPr>
          <p:cNvPr descr="" id="10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2000" y="1571400"/>
            <a:ext cx="7473240" cy="4172400"/>
          </a:xfrm>
          <a:prstGeom prst="rect">
            <a:avLst/>
          </a:prstGeom>
          <a:ln>
            <a:noFill/>
          </a:ln>
        </p:spPr>
      </p:pic>
    </p:spTree>
  </p:cSld>
  <p:transition>
    <p:dissolve/>
  </p:transition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T o d aayayyya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A glimpse into the future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pic>
        <p:nvPicPr>
          <p:cNvPr descr="" id="11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9080" y="1508040"/>
            <a:ext cx="6190920" cy="4323960"/>
          </a:xfrm>
          <a:prstGeom prst="rect">
            <a:avLst/>
          </a:prstGeom>
          <a:ln>
            <a:noFill/>
          </a:ln>
        </p:spPr>
      </p:pic>
    </p:spTree>
  </p:cSld>
  <p:transition>
    <p:dissolve/>
  </p:transition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2000" y="648000"/>
            <a:ext cx="9863640" cy="630000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A glimpse into the future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A glimpse into the future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09640" y="914400"/>
            <a:ext cx="7800480" cy="657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847"/>
              </a:lnSpc>
            </a:pPr>
            <a:r>
              <a:rPr b="1" lang="de-DE" sz="2000">
                <a:solidFill>
                  <a:srgbClr val="a32638"/>
                </a:solidFill>
                <a:latin typeface="Arial"/>
              </a:rPr>
              <a:t>Our idea (Introduction)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809640" y="1752480"/>
            <a:ext cx="7543440" cy="36572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  <p:transition>
    <p:dissolve/>
  </p:transition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